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29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4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7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9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7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camion, extérieur, route, rue&#10;&#10;Description générée automatiquement">
            <a:extLst>
              <a:ext uri="{FF2B5EF4-FFF2-40B4-BE49-F238E27FC236}">
                <a16:creationId xmlns:a16="http://schemas.microsoft.com/office/drawing/2014/main" id="{EAC8D14A-59A9-4C21-87F1-2BB8B6280F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4" r="13143" b="-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4BD099F-6C57-4D73-A941-F773AA7F7172}"/>
              </a:ext>
            </a:extLst>
          </p:cNvPr>
          <p:cNvSpPr txBox="1"/>
          <p:nvPr/>
        </p:nvSpPr>
        <p:spPr>
          <a:xfrm>
            <a:off x="6096000" y="1328425"/>
            <a:ext cx="596486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cap="all" dirty="0">
                <a:solidFill>
                  <a:schemeClr val="accent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Report de collecte </a:t>
            </a:r>
          </a:p>
          <a:p>
            <a:r>
              <a:rPr lang="fr-FR" sz="3200" b="1" cap="all" dirty="0">
                <a:solidFill>
                  <a:schemeClr val="accent1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des ordures ménagères </a:t>
            </a:r>
          </a:p>
          <a:p>
            <a:pPr algn="ctr"/>
            <a:endParaRPr lang="fr-FR" sz="2000" b="1" dirty="0">
              <a:solidFill>
                <a:schemeClr val="accent6"/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r>
              <a:rPr lang="fr-FR" sz="2200" b="1" dirty="0">
                <a:solidFill>
                  <a:schemeClr val="accent6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Tournus 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Lundi 5 avril 2021</a:t>
            </a:r>
          </a:p>
          <a:p>
            <a:pPr lvl="1" indent="177800"/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&gt; </a:t>
            </a:r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reportée au </a:t>
            </a:r>
            <a:r>
              <a:rPr lang="fr-FR" sz="2400" b="1" dirty="0">
                <a:solidFill>
                  <a:schemeClr val="accent1"/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Mercredi 7 avril</a:t>
            </a:r>
          </a:p>
          <a:p>
            <a:r>
              <a:rPr lang="fr-FR" sz="2000" b="1" dirty="0">
                <a:solidFill>
                  <a:schemeClr val="accent6"/>
                </a:solidFill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St Albain, Clessé, Burgy et Le Villars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pPr lvl="1" indent="177800"/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&gt; </a:t>
            </a:r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  <a:ea typeface="Times New Roman" panose="02020603050405020304" pitchFamily="18" charset="0"/>
              </a:rPr>
              <a:t>reportée au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fr-FR" sz="2400" b="1" dirty="0">
                <a:solidFill>
                  <a:schemeClr val="accent1"/>
                </a:solidFill>
                <a:latin typeface="Arial Nova" panose="020B0504020202020204" pitchFamily="34" charset="0"/>
              </a:rPr>
              <a:t>Mardi 7 avril</a:t>
            </a:r>
          </a:p>
          <a:p>
            <a:pPr algn="ctr"/>
            <a:endParaRPr lang="fr-FR" sz="1600" i="1" dirty="0">
              <a:solidFill>
                <a:schemeClr val="tx1">
                  <a:lumMod val="75000"/>
                  <a:lumOff val="25000"/>
                </a:schemeClr>
              </a:solidFill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fr-FR" sz="1600" b="1" i="1" dirty="0">
                <a:latin typeface="Arial Nova" panose="020B0504020202020204" pitchFamily="34" charset="0"/>
                <a:ea typeface="Times New Roman" panose="02020603050405020304" pitchFamily="18" charset="0"/>
              </a:rPr>
              <a:t>Veillez à s</a:t>
            </a:r>
            <a:r>
              <a:rPr lang="fr-FR" sz="1600" b="1" i="1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ortir impérativement vos bacs ou sacs la veille </a:t>
            </a:r>
            <a:endParaRPr lang="fr-FR" sz="1600" b="1" dirty="0"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endParaRPr lang="fr-FR" sz="5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 Nova" panose="020B0504020202020204" pitchFamily="34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pic>
        <p:nvPicPr>
          <p:cNvPr id="40" name="Picture 2">
            <a:extLst>
              <a:ext uri="{FF2B5EF4-FFF2-40B4-BE49-F238E27FC236}">
                <a16:creationId xmlns:a16="http://schemas.microsoft.com/office/drawing/2014/main" id="{5D150605-4EB5-444F-8A8D-5FD55235E3DF}"/>
              </a:ext>
            </a:extLst>
          </p:cNvPr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8" y="4319703"/>
            <a:ext cx="25050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42358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Avenir Next LT Pro</vt:lpstr>
      <vt:lpstr>Calibri</vt:lpstr>
      <vt:lpstr>AccentBoxVTI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communication@CCMT71.local</dc:creator>
  <cp:lastModifiedBy>communication@CCMT71.local</cp:lastModifiedBy>
  <cp:revision>11</cp:revision>
  <dcterms:created xsi:type="dcterms:W3CDTF">2020-12-17T13:45:16Z</dcterms:created>
  <dcterms:modified xsi:type="dcterms:W3CDTF">2021-03-19T10:29:09Z</dcterms:modified>
</cp:coreProperties>
</file>